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23"/>
  </p:notesMasterIdLst>
  <p:sldIdLst>
    <p:sldId id="256" r:id="rId4"/>
    <p:sldId id="257" r:id="rId5"/>
    <p:sldId id="258" r:id="rId6"/>
    <p:sldId id="260" r:id="rId7"/>
    <p:sldId id="261" r:id="rId8"/>
    <p:sldId id="262" r:id="rId9"/>
    <p:sldId id="285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81" r:id="rId20"/>
    <p:sldId id="283" r:id="rId21"/>
    <p:sldId id="284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6B45EF-610E-44D1-98C3-8AB96976B1C1}" type="datetimeFigureOut">
              <a:rPr lang="en-US" smtClean="0"/>
              <a:t>15/4/2022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60FEA3-7B37-41ED-9C03-CE6D3B41C2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77363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60FEA3-7B37-41ED-9C03-CE6D3B41C21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3896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B66F8-2065-413D-B594-185C149A986C}" type="datetimeFigureOut">
              <a:rPr lang="en-US" smtClean="0"/>
              <a:t>15/4/2022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B4B29-C23D-4C10-8F81-FB1E02D0B2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8778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B66F8-2065-413D-B594-185C149A986C}" type="datetimeFigureOut">
              <a:rPr lang="en-US" smtClean="0"/>
              <a:t>15/4/2022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B4B29-C23D-4C10-8F81-FB1E02D0B2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0792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B66F8-2065-413D-B594-185C149A986C}" type="datetimeFigureOut">
              <a:rPr lang="en-US" smtClean="0"/>
              <a:t>15/4/2022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B4B29-C23D-4C10-8F81-FB1E02D0B2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869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B66F8-2065-413D-B594-185C149A98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B4B29-C23D-4C10-8F81-FB1E02D0B2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7212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B66F8-2065-413D-B594-185C149A98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B4B29-C23D-4C10-8F81-FB1E02D0B2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45810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B66F8-2065-413D-B594-185C149A98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B4B29-C23D-4C10-8F81-FB1E02D0B2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76660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B66F8-2065-413D-B594-185C149A98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B4B29-C23D-4C10-8F81-FB1E02D0B2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2519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B66F8-2065-413D-B594-185C149A98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B4B29-C23D-4C10-8F81-FB1E02D0B2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68899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B66F8-2065-413D-B594-185C149A98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B4B29-C23D-4C10-8F81-FB1E02D0B2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87559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B66F8-2065-413D-B594-185C149A98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B4B29-C23D-4C10-8F81-FB1E02D0B2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40570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B66F8-2065-413D-B594-185C149A98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B4B29-C23D-4C10-8F81-FB1E02D0B2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43480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B66F8-2065-413D-B594-185C149A986C}" type="datetimeFigureOut">
              <a:rPr lang="en-US" smtClean="0"/>
              <a:t>15/4/2022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B4B29-C23D-4C10-8F81-FB1E02D0B2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33942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B66F8-2065-413D-B594-185C149A98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B4B29-C23D-4C10-8F81-FB1E02D0B2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772797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B66F8-2065-413D-B594-185C149A98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B4B29-C23D-4C10-8F81-FB1E02D0B2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337553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B66F8-2065-413D-B594-185C149A98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B4B29-C23D-4C10-8F81-FB1E02D0B2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815664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B66F8-2065-413D-B594-185C149A98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B4B29-C23D-4C10-8F81-FB1E02D0B2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984257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B66F8-2065-413D-B594-185C149A98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B4B29-C23D-4C10-8F81-FB1E02D0B2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420787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B66F8-2065-413D-B594-185C149A98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B4B29-C23D-4C10-8F81-FB1E02D0B2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237730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B66F8-2065-413D-B594-185C149A98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B4B29-C23D-4C10-8F81-FB1E02D0B2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953759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B66F8-2065-413D-B594-185C149A98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B4B29-C23D-4C10-8F81-FB1E02D0B2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99725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B66F8-2065-413D-B594-185C149A98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B4B29-C23D-4C10-8F81-FB1E02D0B2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33328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B66F8-2065-413D-B594-185C149A98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B4B29-C23D-4C10-8F81-FB1E02D0B2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77804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B66F8-2065-413D-B594-185C149A986C}" type="datetimeFigureOut">
              <a:rPr lang="en-US" smtClean="0"/>
              <a:t>15/4/2022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B4B29-C23D-4C10-8F81-FB1E02D0B2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0716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B66F8-2065-413D-B594-185C149A98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B4B29-C23D-4C10-8F81-FB1E02D0B2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919732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B66F8-2065-413D-B594-185C149A98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B4B29-C23D-4C10-8F81-FB1E02D0B2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938659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B66F8-2065-413D-B594-185C149A98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B4B29-C23D-4C10-8F81-FB1E02D0B2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847529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B66F8-2065-413D-B594-185C149A98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B4B29-C23D-4C10-8F81-FB1E02D0B2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60873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B66F8-2065-413D-B594-185C149A986C}" type="datetimeFigureOut">
              <a:rPr lang="en-US" smtClean="0"/>
              <a:t>15/4/2022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B4B29-C23D-4C10-8F81-FB1E02D0B2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8829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B66F8-2065-413D-B594-185C149A986C}" type="datetimeFigureOut">
              <a:rPr lang="en-US" smtClean="0"/>
              <a:t>15/4/2022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B4B29-C23D-4C10-8F81-FB1E02D0B2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9561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B66F8-2065-413D-B594-185C149A986C}" type="datetimeFigureOut">
              <a:rPr lang="en-US" smtClean="0"/>
              <a:t>15/4/2022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B4B29-C23D-4C10-8F81-FB1E02D0B2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6035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B66F8-2065-413D-B594-185C149A986C}" type="datetimeFigureOut">
              <a:rPr lang="en-US" smtClean="0"/>
              <a:t>15/4/2022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B4B29-C23D-4C10-8F81-FB1E02D0B2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4515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B66F8-2065-413D-B594-185C149A986C}" type="datetimeFigureOut">
              <a:rPr lang="en-US" smtClean="0"/>
              <a:t>15/4/2022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B4B29-C23D-4C10-8F81-FB1E02D0B2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7547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B66F8-2065-413D-B594-185C149A986C}" type="datetimeFigureOut">
              <a:rPr lang="en-US" smtClean="0"/>
              <a:t>15/4/2022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B4B29-C23D-4C10-8F81-FB1E02D0B2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07709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2B66F8-2065-413D-B594-185C149A986C}" type="datetimeFigureOut">
              <a:rPr lang="en-US" smtClean="0"/>
              <a:t>15/4/2022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DB4B29-C23D-4C10-8F81-FB1E02D0B2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675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2B66F8-2065-413D-B594-185C149A98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DB4B29-C23D-4C10-8F81-FB1E02D0B2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71207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2B66F8-2065-413D-B594-185C149A98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DB4B29-C23D-4C10-8F81-FB1E02D0B2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85305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media" Target="../media/media6.mp3"/><Relationship Id="rId7" Type="http://schemas.openxmlformats.org/officeDocument/2006/relationships/image" Target="../media/image18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5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6.mp3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media" Target="../media/media8.mp3"/><Relationship Id="rId7" Type="http://schemas.openxmlformats.org/officeDocument/2006/relationships/image" Target="../media/image19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5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8.mp3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media" Target="../media/media10.mp3"/><Relationship Id="rId7" Type="http://schemas.openxmlformats.org/officeDocument/2006/relationships/image" Target="../media/image20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15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0.mp3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media" Target="../media/media12.mp3"/><Relationship Id="rId7" Type="http://schemas.openxmlformats.org/officeDocument/2006/relationships/image" Target="../media/image21.png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15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2.mp3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media" Target="../media/media14.mp3"/><Relationship Id="rId7" Type="http://schemas.openxmlformats.org/officeDocument/2006/relationships/image" Target="../media/image22.png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15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4.mp3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6" Type="http://schemas.openxmlformats.org/officeDocument/2006/relationships/image" Target="../media/image14.png"/><Relationship Id="rId5" Type="http://schemas.openxmlformats.org/officeDocument/2006/relationships/image" Target="../media/image23.png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media" Target="../media/media15.mp3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16.mp3"/><Relationship Id="rId11" Type="http://schemas.openxmlformats.org/officeDocument/2006/relationships/image" Target="../media/image12.png"/><Relationship Id="rId5" Type="http://schemas.microsoft.com/office/2007/relationships/media" Target="../media/media16.mp3"/><Relationship Id="rId10" Type="http://schemas.openxmlformats.org/officeDocument/2006/relationships/image" Target="../media/image14.png"/><Relationship Id="rId4" Type="http://schemas.openxmlformats.org/officeDocument/2006/relationships/audio" Target="../media/media15.mp3"/><Relationship Id="rId9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7.jpeg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png"/><Relationship Id="rId9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media" Target="../media/media4.mp3"/><Relationship Id="rId7" Type="http://schemas.openxmlformats.org/officeDocument/2006/relationships/image" Target="../media/image17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5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.mp3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 rot="21085842">
            <a:off x="85122" y="364603"/>
            <a:ext cx="7313763" cy="1593131"/>
          </a:xfrm>
          <a:prstGeom prst="rect">
            <a:avLst/>
          </a:prstGeom>
          <a:noFill/>
        </p:spPr>
        <p:txBody>
          <a:bodyPr wrap="square" rtlCol="0">
            <a:prstTxWarp prst="textWave1">
              <a:avLst/>
            </a:prstTxWarp>
            <a:spAutoFit/>
          </a:bodyPr>
          <a:lstStyle/>
          <a:p>
            <a:r>
              <a:rPr lang="en-US" sz="4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4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mừng</a:t>
            </a:r>
            <a:r>
              <a:rPr lang="en-US" sz="4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4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4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đến</a:t>
            </a:r>
            <a:r>
              <a:rPr lang="en-US" sz="4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với</a:t>
            </a:r>
            <a:r>
              <a:rPr lang="en-US" sz="4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4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4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Nhạc</a:t>
            </a:r>
            <a:r>
              <a:rPr lang="en-US" sz="4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4</a:t>
            </a:r>
          </a:p>
          <a:p>
            <a:endParaRPr lang="en-US" sz="4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67544" y="2420888"/>
            <a:ext cx="3888432" cy="50405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Giáo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Phạm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Thùy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Linh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1725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hac tap chung xuat s - Pa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87624" y="1101517"/>
            <a:ext cx="5472608" cy="24994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 2:</a:t>
            </a:r>
            <a:r>
              <a:rPr lang="en-US" sz="3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Biên giới sâu khôn ngăn mối dây </a:t>
            </a:r>
            <a:r>
              <a:rPr lang="vi-VN" sz="3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thâ</a:t>
            </a:r>
            <a:r>
              <a:rPr lang="en-US" sz="3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vi-VN" sz="3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br>
              <a:rPr lang="vi-VN" sz="3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3639147" y="1268760"/>
            <a:ext cx="936104" cy="671299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pic>
        <p:nvPicPr>
          <p:cNvPr id="7" name="c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308304" y="0"/>
            <a:ext cx="609600" cy="609600"/>
          </a:xfrm>
          <a:prstGeom prst="rect">
            <a:avLst/>
          </a:prstGeom>
        </p:spPr>
      </p:pic>
      <p:pic>
        <p:nvPicPr>
          <p:cNvPr id="4" name="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55576" y="3278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8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4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49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013520" y="1052736"/>
            <a:ext cx="604867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 3:</a:t>
            </a:r>
            <a:r>
              <a:rPr lang="en-US" sz="3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Loài giặc kia khôn ngăn tình yêu </a:t>
            </a:r>
            <a:r>
              <a:rPr lang="vi-VN" sz="3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</a:t>
            </a:r>
            <a:r>
              <a:rPr lang="en-US" sz="36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ứa</a:t>
            </a:r>
            <a:r>
              <a:rPr lang="vi-VN" sz="3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chan 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pic>
        <p:nvPicPr>
          <p:cNvPr id="4" name="c1,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812360" y="-99392"/>
            <a:ext cx="609600" cy="609600"/>
          </a:xfrm>
          <a:prstGeom prst="rect">
            <a:avLst/>
          </a:prstGeom>
        </p:spPr>
      </p:pic>
      <p:pic>
        <p:nvPicPr>
          <p:cNvPr id="6" name="1,2 (mp3cut.net)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7708" y="-9939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558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61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465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15616" y="620688"/>
            <a:ext cx="5832648" cy="24857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 4:</a:t>
            </a:r>
            <a:r>
              <a:rPr lang="en-US" sz="3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của đoàn thiếu nhi</a:t>
            </a:r>
            <a:r>
              <a:rPr lang="en-US" sz="3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hằng mong yên vui thái bình</a:t>
            </a:r>
            <a:br>
              <a:rPr lang="vi-VN" sz="3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4499992" y="684722"/>
            <a:ext cx="1152128" cy="878459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pic>
        <p:nvPicPr>
          <p:cNvPr id="8" name="c3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642920" y="44825"/>
            <a:ext cx="609600" cy="609600"/>
          </a:xfrm>
          <a:prstGeom prst="rect">
            <a:avLst/>
          </a:prstGeom>
        </p:spPr>
      </p:pic>
      <p:pic>
        <p:nvPicPr>
          <p:cNvPr id="7" name="3 (mp3cut.net)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51792" y="110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840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2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18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187624" y="583100"/>
            <a:ext cx="5328592" cy="33499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1+2+3+4:</a:t>
            </a:r>
            <a:r>
              <a:rPr lang="en-US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Ngàn dặm xa khôn ngăn anh em kết </a:t>
            </a:r>
            <a:r>
              <a:rPr lang="vi-VN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đoàn</a:t>
            </a:r>
            <a:r>
              <a:rPr lang="en-US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  </a:t>
            </a:r>
            <a:r>
              <a:rPr lang="vi-VN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Biên giới sâu khôn ngăn mối dây </a:t>
            </a:r>
            <a:r>
              <a:rPr lang="vi-VN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thâ</a:t>
            </a:r>
            <a:r>
              <a:rPr lang="en-US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vi-VN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tình</a:t>
            </a:r>
            <a:r>
              <a:rPr lang="en-US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vi-VN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Loài </a:t>
            </a:r>
            <a:r>
              <a:rPr lang="vi-VN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giặc kia khôn ngăn tình yêu </a:t>
            </a:r>
            <a:r>
              <a:rPr lang="vi-VN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</a:t>
            </a:r>
            <a:r>
              <a:rPr lang="en-US" sz="24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ứa</a:t>
            </a:r>
            <a:r>
              <a:rPr lang="vi-VN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chan</a:t>
            </a:r>
            <a:r>
              <a:rPr lang="en-US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  </a:t>
            </a:r>
            <a:r>
              <a:rPr lang="vi-VN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của đoàn thiếu nhi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hằng mong yên vui thái bình</a:t>
            </a:r>
            <a:br>
              <a:rPr lang="vi-VN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pic>
        <p:nvPicPr>
          <p:cNvPr id="6" name="c4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34401" y="0"/>
            <a:ext cx="609600" cy="609600"/>
          </a:xfrm>
          <a:prstGeom prst="rect">
            <a:avLst/>
          </a:prstGeom>
        </p:spPr>
      </p:pic>
      <p:pic>
        <p:nvPicPr>
          <p:cNvPr id="4" name="4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670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5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07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87624" y="980728"/>
            <a:ext cx="5616624" cy="16547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 5: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Vui liên hoan thiếu nhi thế giới</a:t>
            </a:r>
            <a:r>
              <a:rPr lang="en-US" sz="3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sp>
        <p:nvSpPr>
          <p:cNvPr id="5" name="Oval 4"/>
          <p:cNvSpPr/>
          <p:nvPr/>
        </p:nvSpPr>
        <p:spPr>
          <a:xfrm>
            <a:off x="1907704" y="1857890"/>
            <a:ext cx="720080" cy="877163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pic>
        <p:nvPicPr>
          <p:cNvPr id="8" name="c3,4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804248" y="123219"/>
            <a:ext cx="609600" cy="609600"/>
          </a:xfrm>
          <a:prstGeom prst="rect">
            <a:avLst/>
          </a:prstGeom>
        </p:spPr>
      </p:pic>
      <p:pic>
        <p:nvPicPr>
          <p:cNvPr id="3" name="3,4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12176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3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51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899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043608" y="1412776"/>
            <a:ext cx="554461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 6: </a:t>
            </a:r>
            <a:r>
              <a:rPr lang="vi-VN" sz="3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Ta ca hát vang lên niềm vui</a:t>
            </a:r>
            <a:br>
              <a:rPr lang="vi-VN" sz="3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pic>
        <p:nvPicPr>
          <p:cNvPr id="6" name="L1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9512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257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29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8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43608" y="1124744"/>
            <a:ext cx="547260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 7:</a:t>
            </a:r>
            <a:r>
              <a:rPr lang="en-US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Ca vang lên vang lên tay nắm tay qua biên </a:t>
            </a:r>
            <a:r>
              <a:rPr lang="en-US" sz="32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núi</a:t>
            </a:r>
            <a:r>
              <a:rPr lang="vi-VN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vi-VN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pic>
        <p:nvPicPr>
          <p:cNvPr id="5" name="L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9272" y="-20782"/>
            <a:ext cx="609600" cy="609600"/>
          </a:xfrm>
          <a:prstGeom prst="rect">
            <a:avLst/>
          </a:prstGeom>
        </p:spPr>
      </p:pic>
      <p:pic>
        <p:nvPicPr>
          <p:cNvPr id="6" name="L1 (mp3cut.net)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172400" y="-20782"/>
            <a:ext cx="609600" cy="609600"/>
          </a:xfrm>
          <a:prstGeom prst="rect">
            <a:avLst/>
          </a:prstGeom>
        </p:spPr>
      </p:pic>
      <p:pic>
        <p:nvPicPr>
          <p:cNvPr id="7" name="THIEU NHI TG LHOAN E'truog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987824" y="-472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952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91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229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4889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3648" y="-87612"/>
            <a:ext cx="8748464" cy="661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CÂU 1:</a:t>
            </a:r>
            <a:r>
              <a:rPr lang="en-US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Ngàn dặm </a:t>
            </a:r>
            <a:r>
              <a:rPr lang="vi-VN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xa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vi-VN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khôn </a:t>
            </a:r>
            <a:r>
              <a:rPr lang="vi-VN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ngăn anh em kết đoàn</a:t>
            </a:r>
            <a:endParaRPr lang="en-US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0944" y="1412776"/>
            <a:ext cx="903649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CÂU 8:</a:t>
            </a:r>
            <a:r>
              <a:rPr lang="en-US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Trông tương lai tươi sáng tiến lên theo nhịp đời</a:t>
            </a:r>
            <a:r>
              <a:rPr lang="en-US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    </a:t>
            </a:r>
            <a:r>
              <a:rPr lang="vi-VN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Vang khúc ca yêu đời</a:t>
            </a:r>
            <a:endParaRPr lang="en-US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 descr="C:\Users\Administrator\Desktop\hinh nen dep pp\AH NHAC CU\sog loan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3279" y="578754"/>
            <a:ext cx="576063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istrator\Desktop\hinh nen dep pp\AH NHAC CU\sog loan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9251" y="578754"/>
            <a:ext cx="576063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C:\Users\Administrator\Desktop\hinh nen dep pp\AH NHAC CU\sog loan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2692" y="1895477"/>
            <a:ext cx="451660" cy="451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C:\Users\Administrator\Desktop\hinh nen dep pp\AH NHAC CU\sog loan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9944" y="475722"/>
            <a:ext cx="576063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C:\Users\Administrator\Desktop\hinh nen dep pp\AH NHAC CU\sog loan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456" y="595522"/>
            <a:ext cx="576063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C:\Users\Administrator\Desktop\hinh nen dep pp\AH NHAC CU\sog loan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9504" y="1997638"/>
            <a:ext cx="576063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C:\Users\Administrator\Desktop\hinh nen dep pp\AH NHAC CU\sog loan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328" y="2059107"/>
            <a:ext cx="576063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C:\Users\Administrator\Desktop\hinh nen dep pp\AH NHAC CU\sog loan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7328" y="2001202"/>
            <a:ext cx="357968" cy="364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C:\Users\Administrator\Desktop\hinh nen dep pp\AH NHAC CU\sog loan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2307888"/>
            <a:ext cx="288032" cy="288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C:\Users\Administrator\Desktop\hinh nen dep pp\AH NHAC CU\sog loan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3131" y="1928080"/>
            <a:ext cx="453125" cy="453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 descr="C:\Users\Administrator\Desktop\hinh nen dep pp\AH NHAC CU\sog loan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4850" y="1984100"/>
            <a:ext cx="357968" cy="364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 descr="C:\Users\Administrator\Desktop\hinh nen dep pp\AH NHAC CU\sog loan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4880" y="1984100"/>
            <a:ext cx="357968" cy="364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:\Users\Administrator\Desktop\hinh nen dep pp\AH NHAC CU\sog loan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1803" y="1895754"/>
            <a:ext cx="453125" cy="453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C:\Users\Administrator\Desktop\hinh nen dep pp\AH NHAC CU\sog loan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9360" y="1991588"/>
            <a:ext cx="357968" cy="364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C:\Users\Administrator\Desktop\hinh nen dep pp\AH NHAC CU\sog loan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4349" y="2224201"/>
            <a:ext cx="288032" cy="288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647" y="-129176"/>
            <a:ext cx="9130353" cy="6768751"/>
          </a:xfrm>
          <a:prstGeom prst="rect">
            <a:avLst/>
          </a:prstGeom>
        </p:spPr>
      </p:pic>
      <p:pic>
        <p:nvPicPr>
          <p:cNvPr id="23" name="THIEU NHI TG LHOAN E'truo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990050" y="-25270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318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897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15616" y="1628800"/>
            <a:ext cx="50405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 smtClean="0">
                <a:solidFill>
                  <a:srgbClr val="FFFF00"/>
                </a:solidFill>
              </a:rPr>
              <a:t>củng</a:t>
            </a:r>
            <a:r>
              <a:rPr lang="en-US" sz="5400" dirty="0" smtClean="0">
                <a:solidFill>
                  <a:srgbClr val="FFFF00"/>
                </a:solidFill>
              </a:rPr>
              <a:t> </a:t>
            </a:r>
            <a:r>
              <a:rPr lang="en-US" sz="5400" dirty="0" err="1" smtClean="0">
                <a:solidFill>
                  <a:srgbClr val="FFFF00"/>
                </a:solidFill>
              </a:rPr>
              <a:t>cố-dặn</a:t>
            </a:r>
            <a:r>
              <a:rPr lang="en-US" sz="5400" dirty="0" smtClean="0">
                <a:solidFill>
                  <a:srgbClr val="FFFF00"/>
                </a:solidFill>
              </a:rPr>
              <a:t> </a:t>
            </a:r>
            <a:r>
              <a:rPr lang="en-US" sz="5400" dirty="0" err="1" smtClean="0">
                <a:solidFill>
                  <a:srgbClr val="FFFF00"/>
                </a:solidFill>
              </a:rPr>
              <a:t>dò</a:t>
            </a:r>
            <a:endParaRPr lang="en-US" sz="5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0943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 rot="1539396">
            <a:off x="4994575" y="887671"/>
            <a:ext cx="4316188" cy="1614508"/>
          </a:xfrm>
          <a:prstGeom prst="rect">
            <a:avLst/>
          </a:prstGeom>
          <a:noFill/>
        </p:spPr>
        <p:txBody>
          <a:bodyPr wrap="square" rtlCol="0">
            <a:prstTxWarp prst="textWave1">
              <a:avLst/>
            </a:prstTxWarp>
            <a:spAutoFit/>
          </a:bodyPr>
          <a:lstStyle/>
          <a:p>
            <a:r>
              <a:rPr lang="en-US" sz="2800" i="1" dirty="0" err="1" smtClean="0">
                <a:solidFill>
                  <a:srgbClr val="7030A0"/>
                </a:solidFill>
              </a:rPr>
              <a:t>Chúc</a:t>
            </a:r>
            <a:r>
              <a:rPr lang="en-US" sz="2800" i="1" dirty="0" smtClean="0">
                <a:solidFill>
                  <a:srgbClr val="7030A0"/>
                </a:solidFill>
              </a:rPr>
              <a:t> </a:t>
            </a:r>
            <a:r>
              <a:rPr lang="en-US" sz="2800" i="1" dirty="0" err="1" smtClean="0">
                <a:solidFill>
                  <a:srgbClr val="7030A0"/>
                </a:solidFill>
              </a:rPr>
              <a:t>bạn</a:t>
            </a:r>
            <a:r>
              <a:rPr lang="en-US" sz="2800" i="1" dirty="0" smtClean="0">
                <a:solidFill>
                  <a:srgbClr val="7030A0"/>
                </a:solidFill>
              </a:rPr>
              <a:t> </a:t>
            </a:r>
            <a:r>
              <a:rPr lang="en-US" sz="2800" i="1" dirty="0" err="1" smtClean="0">
                <a:solidFill>
                  <a:srgbClr val="7030A0"/>
                </a:solidFill>
              </a:rPr>
              <a:t>học</a:t>
            </a:r>
            <a:r>
              <a:rPr lang="en-US" sz="2800" i="1" dirty="0" smtClean="0">
                <a:solidFill>
                  <a:srgbClr val="7030A0"/>
                </a:solidFill>
              </a:rPr>
              <a:t> </a:t>
            </a:r>
            <a:r>
              <a:rPr lang="en-US" sz="2800" i="1" dirty="0" err="1" smtClean="0">
                <a:solidFill>
                  <a:srgbClr val="7030A0"/>
                </a:solidFill>
              </a:rPr>
              <a:t>sinh</a:t>
            </a:r>
            <a:r>
              <a:rPr lang="en-US" sz="2800" i="1" dirty="0" smtClean="0">
                <a:solidFill>
                  <a:srgbClr val="7030A0"/>
                </a:solidFill>
              </a:rPr>
              <a:t> </a:t>
            </a:r>
            <a:r>
              <a:rPr lang="en-US" sz="2800" i="1" dirty="0" err="1" smtClean="0">
                <a:solidFill>
                  <a:srgbClr val="7030A0"/>
                </a:solidFill>
              </a:rPr>
              <a:t>chăm</a:t>
            </a:r>
            <a:r>
              <a:rPr lang="en-US" sz="2800" i="1" dirty="0" smtClean="0">
                <a:solidFill>
                  <a:srgbClr val="7030A0"/>
                </a:solidFill>
              </a:rPr>
              <a:t> </a:t>
            </a:r>
            <a:r>
              <a:rPr lang="en-US" sz="2800" i="1" dirty="0" err="1" smtClean="0">
                <a:solidFill>
                  <a:srgbClr val="7030A0"/>
                </a:solidFill>
              </a:rPr>
              <a:t>ngoan</a:t>
            </a:r>
            <a:r>
              <a:rPr lang="en-US" sz="2800" i="1" dirty="0" smtClean="0">
                <a:solidFill>
                  <a:srgbClr val="7030A0"/>
                </a:solidFill>
              </a:rPr>
              <a:t> </a:t>
            </a:r>
            <a:r>
              <a:rPr lang="en-US" sz="2800" i="1" dirty="0" err="1" smtClean="0">
                <a:solidFill>
                  <a:srgbClr val="7030A0"/>
                </a:solidFill>
              </a:rPr>
              <a:t>học</a:t>
            </a:r>
            <a:r>
              <a:rPr lang="en-US" sz="2800" i="1" dirty="0" smtClean="0">
                <a:solidFill>
                  <a:srgbClr val="7030A0"/>
                </a:solidFill>
              </a:rPr>
              <a:t> </a:t>
            </a:r>
            <a:r>
              <a:rPr lang="en-US" sz="2800" i="1" dirty="0" err="1" smtClean="0">
                <a:solidFill>
                  <a:srgbClr val="7030A0"/>
                </a:solidFill>
              </a:rPr>
              <a:t>giỏi</a:t>
            </a:r>
            <a:endParaRPr lang="en-US" sz="2800" i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5908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65" y="1628800"/>
            <a:ext cx="4499992" cy="5229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1628800"/>
            <a:ext cx="4644008" cy="52292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699792" y="146844"/>
            <a:ext cx="3240360" cy="5847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1.KHỞI ĐỘNG</a:t>
            </a:r>
            <a:endParaRPr lang="en-US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9645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129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168520" y="741329"/>
            <a:ext cx="20162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 28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71600" y="1890410"/>
            <a:ext cx="77403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HỌC HÁT BÀI: THIẾU NHI THẾ GIỚI LIÊN HOAN</a:t>
            </a:r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Administrator\Desktop\hinh nen dep pp\ah dog\trai d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4504" y="4941168"/>
            <a:ext cx="2304256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istrator\Desktop\hinh nen dep pp\HIH NG NGHEP BAI G\hat mua cat phog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0634" y="-25628"/>
            <a:ext cx="3383655" cy="1645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724128" y="2276872"/>
            <a:ext cx="26642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8534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 rot="802205">
            <a:off x="5093333" y="1209209"/>
            <a:ext cx="346971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sỹ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Lưu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Hữu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Phước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12 -9-1921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huyện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tỉnh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..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nổi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hư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đàng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Tiến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Sài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Gòn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Múa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reo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vang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minh,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Thiếu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nhi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liên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hoan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1950.</a:t>
            </a:r>
            <a:endParaRPr lang="en-US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AutoShape 2" descr="BaoBinhDinh - Lưu Hữu Phước và hai tác phẩm viết về Bá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4" descr="BaoBinhDinh - Lưu Hữu Phước và hai tác phẩm viết về Bác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2420888"/>
            <a:ext cx="2952328" cy="302433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7937"/>
            <a:ext cx="9144001" cy="6850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198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04248" y="0"/>
            <a:ext cx="2339752" cy="5847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 MẪU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Bài 10 - Thiếu Nhi Thế Giới Liên Hoan - Âm Nhạc Lớp 4 -- Tập Hát Theo Lời - CD Bộ Giáo Dục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23528" y="119675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75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13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43608" y="1124744"/>
            <a:ext cx="547260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 7:</a:t>
            </a:r>
            <a:r>
              <a:rPr lang="en-US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Ca vang lên vang lên tay nắm tay qua biên </a:t>
            </a:r>
            <a:r>
              <a:rPr lang="en-US" sz="32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núi</a:t>
            </a:r>
            <a:r>
              <a:rPr lang="vi-VN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vi-VN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pic>
        <p:nvPicPr>
          <p:cNvPr id="5" name="L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9272" y="-2078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826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91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092280" y="33355"/>
            <a:ext cx="1835696" cy="144655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FF0000"/>
                </a:solidFill>
              </a:rPr>
              <a:t>ĐỌC LỜI CA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049613" y="255716"/>
            <a:ext cx="5904656" cy="46198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b="1" dirty="0" smtClean="0">
                <a:solidFill>
                  <a:srgbClr val="FF0000"/>
                </a:solidFill>
                <a:latin typeface="+mj-lt"/>
              </a:rPr>
              <a:t>CÂU 1:</a:t>
            </a:r>
            <a:r>
              <a:rPr lang="en-US" dirty="0" smtClean="0">
                <a:solidFill>
                  <a:srgbClr val="FFFF00"/>
                </a:solidFill>
                <a:latin typeface="+mj-lt"/>
              </a:rPr>
              <a:t> </a:t>
            </a:r>
            <a:r>
              <a:rPr lang="vi-VN" dirty="0" smtClean="0">
                <a:solidFill>
                  <a:srgbClr val="FFFF00"/>
                </a:solidFill>
                <a:latin typeface="+mj-lt"/>
              </a:rPr>
              <a:t>Ngàn </a:t>
            </a:r>
            <a:r>
              <a:rPr lang="vi-VN" dirty="0">
                <a:solidFill>
                  <a:srgbClr val="FFFF00"/>
                </a:solidFill>
                <a:latin typeface="+mj-lt"/>
              </a:rPr>
              <a:t>dặm xa khôn ngăn anh em kết đoàn</a:t>
            </a:r>
            <a:r>
              <a:rPr lang="vi-VN" dirty="0" smtClean="0">
                <a:solidFill>
                  <a:srgbClr val="FFFF00"/>
                </a:solidFill>
                <a:latin typeface="+mj-lt"/>
              </a:rPr>
              <a:t/>
            </a:r>
            <a:br>
              <a:rPr lang="vi-VN" dirty="0" smtClean="0">
                <a:solidFill>
                  <a:srgbClr val="FFFF00"/>
                </a:solidFill>
                <a:latin typeface="+mj-lt"/>
              </a:rPr>
            </a:br>
            <a:r>
              <a:rPr lang="en-US" b="1" dirty="0" smtClean="0">
                <a:solidFill>
                  <a:srgbClr val="FF0000"/>
                </a:solidFill>
                <a:latin typeface="+mj-lt"/>
              </a:rPr>
              <a:t>CÂU 2:</a:t>
            </a:r>
            <a:r>
              <a:rPr lang="en-US" dirty="0" smtClean="0">
                <a:solidFill>
                  <a:srgbClr val="FFFF00"/>
                </a:solidFill>
                <a:latin typeface="+mj-lt"/>
              </a:rPr>
              <a:t> </a:t>
            </a:r>
            <a:r>
              <a:rPr lang="vi-VN" dirty="0" smtClean="0">
                <a:solidFill>
                  <a:srgbClr val="FFFF00"/>
                </a:solidFill>
                <a:latin typeface="+mj-lt"/>
              </a:rPr>
              <a:t>Biên </a:t>
            </a:r>
            <a:r>
              <a:rPr lang="vi-VN" dirty="0">
                <a:solidFill>
                  <a:srgbClr val="FFFF00"/>
                </a:solidFill>
                <a:latin typeface="+mj-lt"/>
              </a:rPr>
              <a:t>giới sâu khôn ngăn mối dây </a:t>
            </a:r>
            <a:r>
              <a:rPr lang="vi-VN" dirty="0" smtClean="0">
                <a:solidFill>
                  <a:srgbClr val="FFFF00"/>
                </a:solidFill>
                <a:latin typeface="+mj-lt"/>
              </a:rPr>
              <a:t>thâ</a:t>
            </a:r>
            <a:r>
              <a:rPr lang="en-US" dirty="0" smtClean="0">
                <a:solidFill>
                  <a:srgbClr val="FFFF00"/>
                </a:solidFill>
                <a:latin typeface="+mj-lt"/>
              </a:rPr>
              <a:t>n</a:t>
            </a:r>
            <a:r>
              <a:rPr lang="vi-VN" dirty="0" smtClean="0">
                <a:solidFill>
                  <a:srgbClr val="FFFF00"/>
                </a:solidFill>
                <a:latin typeface="+mj-lt"/>
              </a:rPr>
              <a:t> </a:t>
            </a:r>
            <a:r>
              <a:rPr lang="vi-VN" dirty="0">
                <a:solidFill>
                  <a:srgbClr val="FFFF00"/>
                </a:solidFill>
                <a:latin typeface="+mj-lt"/>
              </a:rPr>
              <a:t>tình</a:t>
            </a:r>
            <a:r>
              <a:rPr lang="vi-VN" dirty="0" smtClean="0">
                <a:solidFill>
                  <a:srgbClr val="FFFF00"/>
                </a:solidFill>
                <a:latin typeface="+mj-lt"/>
              </a:rPr>
              <a:t/>
            </a:r>
            <a:br>
              <a:rPr lang="vi-VN" dirty="0" smtClean="0">
                <a:solidFill>
                  <a:srgbClr val="FFFF00"/>
                </a:solidFill>
                <a:latin typeface="+mj-lt"/>
              </a:rPr>
            </a:br>
            <a:r>
              <a:rPr lang="en-US" b="1" dirty="0" smtClean="0">
                <a:solidFill>
                  <a:srgbClr val="FF0000"/>
                </a:solidFill>
                <a:latin typeface="+mj-lt"/>
              </a:rPr>
              <a:t>CÂU 3:</a:t>
            </a:r>
            <a:r>
              <a:rPr lang="en-US" dirty="0" smtClean="0">
                <a:solidFill>
                  <a:srgbClr val="FFFF00"/>
                </a:solidFill>
                <a:latin typeface="+mj-lt"/>
              </a:rPr>
              <a:t> </a:t>
            </a:r>
            <a:r>
              <a:rPr lang="vi-VN" dirty="0" smtClean="0">
                <a:solidFill>
                  <a:srgbClr val="FFFF00"/>
                </a:solidFill>
                <a:latin typeface="+mj-lt"/>
              </a:rPr>
              <a:t>Loài </a:t>
            </a:r>
            <a:r>
              <a:rPr lang="vi-VN" dirty="0">
                <a:solidFill>
                  <a:srgbClr val="FFFF00"/>
                </a:solidFill>
                <a:latin typeface="+mj-lt"/>
              </a:rPr>
              <a:t>giặc kia khôn ngăn tình yêu chưá chan </a:t>
            </a:r>
            <a:endParaRPr lang="en-US" dirty="0" smtClean="0">
              <a:solidFill>
                <a:srgbClr val="FFFF00"/>
              </a:solidFill>
              <a:latin typeface="+mj-lt"/>
            </a:endParaRPr>
          </a:p>
          <a:p>
            <a:pPr>
              <a:lnSpc>
                <a:spcPct val="150000"/>
              </a:lnSpc>
            </a:pPr>
            <a:r>
              <a:rPr lang="en-US" b="1" dirty="0" smtClean="0">
                <a:solidFill>
                  <a:srgbClr val="FF0000"/>
                </a:solidFill>
                <a:latin typeface="+mj-lt"/>
              </a:rPr>
              <a:t>CÂU 4:</a:t>
            </a:r>
            <a:r>
              <a:rPr lang="en-US" dirty="0" smtClean="0">
                <a:solidFill>
                  <a:srgbClr val="FFFF00"/>
                </a:solidFill>
                <a:latin typeface="+mj-lt"/>
              </a:rPr>
              <a:t> </a:t>
            </a:r>
            <a:r>
              <a:rPr lang="vi-VN" dirty="0" smtClean="0">
                <a:solidFill>
                  <a:srgbClr val="FFFF00"/>
                </a:solidFill>
                <a:latin typeface="+mj-lt"/>
              </a:rPr>
              <a:t>của </a:t>
            </a:r>
            <a:r>
              <a:rPr lang="vi-VN" dirty="0">
                <a:solidFill>
                  <a:srgbClr val="FFFF00"/>
                </a:solidFill>
                <a:latin typeface="+mj-lt"/>
              </a:rPr>
              <a:t>đoàn thiếu </a:t>
            </a:r>
            <a:r>
              <a:rPr lang="vi-VN" dirty="0" smtClean="0">
                <a:solidFill>
                  <a:srgbClr val="FFFF00"/>
                </a:solidFill>
                <a:latin typeface="+mj-lt"/>
              </a:rPr>
              <a:t>nhi</a:t>
            </a:r>
            <a:r>
              <a:rPr lang="en-US" dirty="0">
                <a:solidFill>
                  <a:srgbClr val="FFFF00"/>
                </a:solidFill>
                <a:latin typeface="+mj-lt"/>
              </a:rPr>
              <a:t> </a:t>
            </a:r>
            <a:r>
              <a:rPr lang="vi-VN" dirty="0" smtClean="0">
                <a:solidFill>
                  <a:srgbClr val="FFFF00"/>
                </a:solidFill>
                <a:latin typeface="+mj-lt"/>
              </a:rPr>
              <a:t>hằng </a:t>
            </a:r>
            <a:r>
              <a:rPr lang="vi-VN" dirty="0">
                <a:solidFill>
                  <a:srgbClr val="FFFF00"/>
                </a:solidFill>
                <a:latin typeface="+mj-lt"/>
              </a:rPr>
              <a:t>mong yên vui thái bình</a:t>
            </a:r>
            <a:r>
              <a:rPr lang="vi-VN" dirty="0" smtClean="0">
                <a:solidFill>
                  <a:srgbClr val="FFFF00"/>
                </a:solidFill>
                <a:latin typeface="+mj-lt"/>
              </a:rPr>
              <a:t/>
            </a:r>
            <a:br>
              <a:rPr lang="vi-VN" dirty="0" smtClean="0">
                <a:solidFill>
                  <a:srgbClr val="FFFF00"/>
                </a:solidFill>
                <a:latin typeface="+mj-lt"/>
              </a:rPr>
            </a:br>
            <a:r>
              <a:rPr lang="en-US" b="1" dirty="0" smtClean="0">
                <a:solidFill>
                  <a:srgbClr val="FF0000"/>
                </a:solidFill>
                <a:latin typeface="+mj-lt"/>
              </a:rPr>
              <a:t>CÂU 5:</a:t>
            </a:r>
            <a:r>
              <a:rPr lang="en-US" b="1" dirty="0" smtClean="0">
                <a:solidFill>
                  <a:srgbClr val="FFFF00"/>
                </a:solidFill>
                <a:latin typeface="+mj-lt"/>
              </a:rPr>
              <a:t> </a:t>
            </a:r>
            <a:r>
              <a:rPr lang="vi-VN" dirty="0" smtClean="0">
                <a:solidFill>
                  <a:srgbClr val="FFFF00"/>
                </a:solidFill>
                <a:latin typeface="+mj-lt"/>
              </a:rPr>
              <a:t>Vui </a:t>
            </a:r>
            <a:r>
              <a:rPr lang="vi-VN" dirty="0">
                <a:solidFill>
                  <a:srgbClr val="FFFF00"/>
                </a:solidFill>
                <a:latin typeface="+mj-lt"/>
              </a:rPr>
              <a:t>liên hoan thiếu nhi thế </a:t>
            </a:r>
            <a:r>
              <a:rPr lang="vi-VN" dirty="0" smtClean="0">
                <a:solidFill>
                  <a:srgbClr val="FFFF00"/>
                </a:solidFill>
                <a:latin typeface="+mj-lt"/>
              </a:rPr>
              <a:t>giới</a:t>
            </a:r>
            <a:r>
              <a:rPr lang="en-US" dirty="0" smtClean="0">
                <a:solidFill>
                  <a:srgbClr val="FFFF00"/>
                </a:solidFill>
                <a:latin typeface="+mj-lt"/>
              </a:rPr>
              <a:t>. </a:t>
            </a:r>
          </a:p>
          <a:p>
            <a:pPr>
              <a:lnSpc>
                <a:spcPct val="150000"/>
              </a:lnSpc>
            </a:pPr>
            <a:r>
              <a:rPr lang="en-US" b="1" dirty="0" smtClean="0">
                <a:solidFill>
                  <a:srgbClr val="FF0000"/>
                </a:solidFill>
                <a:latin typeface="+mj-lt"/>
              </a:rPr>
              <a:t>CÂU 6: </a:t>
            </a:r>
            <a:r>
              <a:rPr lang="vi-VN" dirty="0" smtClean="0">
                <a:solidFill>
                  <a:srgbClr val="FFFF00"/>
                </a:solidFill>
                <a:latin typeface="+mj-lt"/>
              </a:rPr>
              <a:t>Ta </a:t>
            </a:r>
            <a:r>
              <a:rPr lang="vi-VN" dirty="0">
                <a:solidFill>
                  <a:srgbClr val="FFFF00"/>
                </a:solidFill>
                <a:latin typeface="+mj-lt"/>
              </a:rPr>
              <a:t>ca hát vang lên niềm vui</a:t>
            </a:r>
            <a:r>
              <a:rPr lang="vi-VN" dirty="0" smtClean="0">
                <a:solidFill>
                  <a:srgbClr val="FFFF00"/>
                </a:solidFill>
                <a:latin typeface="+mj-lt"/>
              </a:rPr>
              <a:t/>
            </a:r>
            <a:br>
              <a:rPr lang="vi-VN" dirty="0" smtClean="0">
                <a:solidFill>
                  <a:srgbClr val="FFFF00"/>
                </a:solidFill>
                <a:latin typeface="+mj-lt"/>
              </a:rPr>
            </a:br>
            <a:r>
              <a:rPr lang="en-US" b="1" dirty="0" smtClean="0">
                <a:solidFill>
                  <a:srgbClr val="FF0000"/>
                </a:solidFill>
                <a:latin typeface="+mj-lt"/>
              </a:rPr>
              <a:t>CÂU 7:</a:t>
            </a:r>
            <a:r>
              <a:rPr lang="en-US" dirty="0" smtClean="0">
                <a:solidFill>
                  <a:srgbClr val="FFFF00"/>
                </a:solidFill>
                <a:latin typeface="+mj-lt"/>
              </a:rPr>
              <a:t> </a:t>
            </a:r>
            <a:r>
              <a:rPr lang="vi-VN" dirty="0" smtClean="0">
                <a:solidFill>
                  <a:srgbClr val="FFFF00"/>
                </a:solidFill>
                <a:latin typeface="+mj-lt"/>
              </a:rPr>
              <a:t>Ca </a:t>
            </a:r>
            <a:r>
              <a:rPr lang="vi-VN" dirty="0">
                <a:solidFill>
                  <a:srgbClr val="FFFF00"/>
                </a:solidFill>
                <a:latin typeface="+mj-lt"/>
              </a:rPr>
              <a:t>vang lên vang lên tay nắm tay qua biên giới</a:t>
            </a:r>
            <a:r>
              <a:rPr lang="vi-VN" dirty="0" smtClean="0">
                <a:solidFill>
                  <a:srgbClr val="FFFF00"/>
                </a:solidFill>
                <a:latin typeface="+mj-lt"/>
              </a:rPr>
              <a:t/>
            </a:r>
            <a:br>
              <a:rPr lang="vi-VN" dirty="0" smtClean="0">
                <a:solidFill>
                  <a:srgbClr val="FFFF00"/>
                </a:solidFill>
                <a:latin typeface="+mj-lt"/>
              </a:rPr>
            </a:br>
            <a:r>
              <a:rPr lang="en-US" b="1" dirty="0" smtClean="0">
                <a:solidFill>
                  <a:srgbClr val="FF0000"/>
                </a:solidFill>
                <a:latin typeface="+mj-lt"/>
              </a:rPr>
              <a:t>CÂU 8:</a:t>
            </a:r>
            <a:r>
              <a:rPr lang="en-US" dirty="0" smtClean="0">
                <a:solidFill>
                  <a:srgbClr val="FFFF00"/>
                </a:solidFill>
                <a:latin typeface="+mj-lt"/>
              </a:rPr>
              <a:t> </a:t>
            </a:r>
            <a:r>
              <a:rPr lang="vi-VN" dirty="0" smtClean="0">
                <a:solidFill>
                  <a:srgbClr val="FFFF00"/>
                </a:solidFill>
                <a:latin typeface="+mj-lt"/>
              </a:rPr>
              <a:t>Trông </a:t>
            </a:r>
            <a:r>
              <a:rPr lang="vi-VN" dirty="0">
                <a:solidFill>
                  <a:srgbClr val="FFFF00"/>
                </a:solidFill>
                <a:latin typeface="+mj-lt"/>
              </a:rPr>
              <a:t>tương lai tươi sáng tiến lên theo nhịp </a:t>
            </a:r>
            <a:r>
              <a:rPr lang="vi-VN" dirty="0" smtClean="0">
                <a:solidFill>
                  <a:srgbClr val="FFFF00"/>
                </a:solidFill>
                <a:latin typeface="+mj-lt"/>
              </a:rPr>
              <a:t>đời</a:t>
            </a:r>
            <a:r>
              <a:rPr lang="en-US" dirty="0" smtClean="0">
                <a:solidFill>
                  <a:srgbClr val="FFFF00"/>
                </a:solidFill>
                <a:latin typeface="+mj-lt"/>
              </a:rPr>
              <a:t>. </a:t>
            </a:r>
          </a:p>
          <a:p>
            <a:pPr>
              <a:lnSpc>
                <a:spcPct val="150000"/>
              </a:lnSpc>
            </a:pPr>
            <a:r>
              <a:rPr lang="vi-VN" dirty="0" smtClean="0">
                <a:solidFill>
                  <a:srgbClr val="FFFF00"/>
                </a:solidFill>
                <a:latin typeface="+mj-lt"/>
              </a:rPr>
              <a:t>Vang </a:t>
            </a:r>
            <a:r>
              <a:rPr lang="vi-VN" dirty="0">
                <a:solidFill>
                  <a:srgbClr val="FFFF00"/>
                </a:solidFill>
                <a:latin typeface="+mj-lt"/>
              </a:rPr>
              <a:t>khúc ca yêu đời</a:t>
            </a:r>
            <a:r>
              <a:rPr lang="vi-VN" dirty="0" smtClean="0">
                <a:solidFill>
                  <a:srgbClr val="FFFF00"/>
                </a:solidFill>
                <a:latin typeface="+mj-lt"/>
              </a:rPr>
              <a:t/>
            </a:r>
            <a:br>
              <a:rPr lang="vi-VN" dirty="0" smtClean="0">
                <a:solidFill>
                  <a:srgbClr val="FFFF00"/>
                </a:solidFill>
                <a:latin typeface="+mj-lt"/>
              </a:rPr>
            </a:br>
            <a:r>
              <a:rPr lang="vi-VN" dirty="0" smtClean="0">
                <a:solidFill>
                  <a:srgbClr val="FFFF00"/>
                </a:solidFill>
                <a:latin typeface="+mj-lt"/>
              </a:rPr>
              <a:t/>
            </a:r>
            <a:br>
              <a:rPr lang="vi-VN" dirty="0" smtClean="0">
                <a:solidFill>
                  <a:srgbClr val="FFFF00"/>
                </a:solidFill>
                <a:latin typeface="+mj-lt"/>
              </a:rPr>
            </a:br>
            <a:endParaRPr lang="en-US" dirty="0">
              <a:solidFill>
                <a:srgbClr val="FFFF00"/>
              </a:solidFill>
              <a:latin typeface="+mj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33354"/>
            <a:ext cx="9144001" cy="6824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903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187624" y="1054049"/>
            <a:ext cx="5400600" cy="14811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 1:</a:t>
            </a:r>
            <a:r>
              <a:rPr lang="en-US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Ngàn dặm xa khôn ngăn anh em kết đoàn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pic>
        <p:nvPicPr>
          <p:cNvPr id="6" name="c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10736" y="-93547"/>
            <a:ext cx="609600" cy="609600"/>
          </a:xfrm>
          <a:prstGeom prst="rect">
            <a:avLst/>
          </a:prstGeom>
        </p:spPr>
      </p:pic>
      <p:pic>
        <p:nvPicPr>
          <p:cNvPr id="2" name="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55576" y="-825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956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4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5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826</TotalTime>
  <Words>405</Words>
  <Application>Microsoft Office PowerPoint</Application>
  <PresentationFormat>On-screen Show (4:3)</PresentationFormat>
  <Paragraphs>27</Paragraphs>
  <Slides>19</Slides>
  <Notes>1</Notes>
  <HiddenSlides>0</HiddenSlides>
  <MMClips>19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Arial</vt:lpstr>
      <vt:lpstr>Calibri</vt:lpstr>
      <vt:lpstr>Times New Roman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</cp:lastModifiedBy>
  <cp:revision>85</cp:revision>
  <dcterms:created xsi:type="dcterms:W3CDTF">2021-03-20T09:13:10Z</dcterms:created>
  <dcterms:modified xsi:type="dcterms:W3CDTF">2022-04-15T15:28:28Z</dcterms:modified>
</cp:coreProperties>
</file>